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0" r:id="rId1"/>
  </p:sldMasterIdLst>
  <p:notesMasterIdLst>
    <p:notesMasterId r:id="rId18"/>
  </p:notesMasterIdLst>
  <p:sldIdLst>
    <p:sldId id="256" r:id="rId2"/>
    <p:sldId id="259" r:id="rId3"/>
    <p:sldId id="260" r:id="rId4"/>
    <p:sldId id="278" r:id="rId5"/>
    <p:sldId id="261" r:id="rId6"/>
    <p:sldId id="269" r:id="rId7"/>
    <p:sldId id="279" r:id="rId8"/>
    <p:sldId id="270" r:id="rId9"/>
    <p:sldId id="275" r:id="rId10"/>
    <p:sldId id="280" r:id="rId11"/>
    <p:sldId id="271" r:id="rId12"/>
    <p:sldId id="276" r:id="rId13"/>
    <p:sldId id="281" r:id="rId14"/>
    <p:sldId id="272" r:id="rId15"/>
    <p:sldId id="277" r:id="rId16"/>
    <p:sldId id="282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" name="Google Shape;2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484748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889588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927527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369895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888592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513416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626659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370429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889104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476046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9847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83285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429057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5183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>
  <p:cSld name="Заголовок и объект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ft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ft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CC2E5">
                <a:alpha val="1960"/>
              </a:srgbClr>
            </a:gs>
            <a:gs pos="100000">
              <a:srgbClr val="DDEAF6"/>
            </a:gs>
          </a:gsLst>
          <a:lin ang="540000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ft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sldNum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12" name="Google Shape;12;p1"/>
          <p:cNvGrpSpPr/>
          <p:nvPr/>
        </p:nvGrpSpPr>
        <p:grpSpPr>
          <a:xfrm>
            <a:off x="177206" y="4555131"/>
            <a:ext cx="1727573" cy="483040"/>
            <a:chOff x="107414" y="4557831"/>
            <a:chExt cx="2303783" cy="644525"/>
          </a:xfrm>
        </p:grpSpPr>
        <p:pic>
          <p:nvPicPr>
            <p:cNvPr id="13" name="Google Shape;13;p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7414" y="4557831"/>
              <a:ext cx="428625" cy="50601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Google Shape;14;p1"/>
            <p:cNvSpPr txBox="1"/>
            <p:nvPr/>
          </p:nvSpPr>
          <p:spPr>
            <a:xfrm>
              <a:off x="536038" y="4617152"/>
              <a:ext cx="1875159" cy="5852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75"/>
                <a:buFont typeface="Arial"/>
                <a:buNone/>
              </a:pPr>
              <a:r>
                <a:rPr lang="ru-RU" sz="675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Московский государственный </a:t>
              </a:r>
              <a:endParaRPr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lang="ru-RU" sz="9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технический</a:t>
              </a:r>
              <a:r>
                <a:rPr lang="ru-RU" sz="675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университет </a:t>
              </a:r>
              <a:endParaRPr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75"/>
                <a:buFont typeface="Arial"/>
                <a:buNone/>
              </a:pPr>
              <a:r>
                <a:rPr lang="ru-RU" sz="675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им. Н.Э. Баумана</a:t>
              </a:r>
              <a:endParaRPr/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2514600"/>
          </a:xfrm>
          <a:prstGeom prst="rect">
            <a:avLst/>
          </a:prstGeom>
          <a:noFill/>
          <a:ln>
            <a:noFill/>
          </a:ln>
          <a:effectLst>
            <a:outerShdw dist="76199" dir="2700000" algn="ctr" rotWithShape="0">
              <a:srgbClr val="808080">
                <a:alpha val="74901"/>
              </a:srgbClr>
            </a:outerShdw>
          </a:effectLst>
        </p:spPr>
      </p:pic>
      <p:pic>
        <p:nvPicPr>
          <p:cNvPr id="28" name="Google Shape;28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51075" y="4529138"/>
            <a:ext cx="614363" cy="644525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/>
          <p:nvPr/>
        </p:nvSpPr>
        <p:spPr>
          <a:xfrm>
            <a:off x="2966263" y="4634225"/>
            <a:ext cx="1460400" cy="3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</a:pPr>
            <a:r>
              <a:rPr lang="ru-RU"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Кафедра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</a:pPr>
            <a:r>
              <a:rPr lang="ru-RU"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«Инженерная графика»</a:t>
            </a:r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ctrTitle"/>
          </p:nvPr>
        </p:nvSpPr>
        <p:spPr>
          <a:xfrm>
            <a:off x="1276251" y="2805181"/>
            <a:ext cx="6858000" cy="1577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ru-RU" sz="3600" dirty="0">
                <a:latin typeface="Arial"/>
                <a:ea typeface="Arial"/>
                <a:cs typeface="Arial"/>
                <a:sym typeface="Arial"/>
              </a:rPr>
              <a:t>Группа РК6-26Б</a:t>
            </a:r>
            <a:endParaRPr sz="36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ru-RU" sz="3600" dirty="0">
                <a:latin typeface="Arial"/>
                <a:ea typeface="Arial"/>
                <a:cs typeface="Arial"/>
                <a:sym typeface="Arial"/>
              </a:rPr>
              <a:t>Петраков С.А.</a:t>
            </a:r>
            <a:endParaRPr sz="36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ru-RU" sz="3600" dirty="0">
                <a:latin typeface="Arial"/>
                <a:ea typeface="Arial"/>
                <a:cs typeface="Arial"/>
                <a:sym typeface="Arial"/>
              </a:rPr>
              <a:t>Инженерная графика</a:t>
            </a:r>
            <a:endParaRPr sz="36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4"/>
          <p:cNvSpPr txBox="1"/>
          <p:nvPr/>
        </p:nvSpPr>
        <p:spPr>
          <a:xfrm>
            <a:off x="6790474" y="4399000"/>
            <a:ext cx="2308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преподаватель: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Данилова У.Б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/>
        </p:nvSpPr>
        <p:spPr>
          <a:xfrm>
            <a:off x="7917622" y="4656925"/>
            <a:ext cx="122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Дата</a:t>
            </a:r>
            <a:endParaRPr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17258A7-F300-44F3-896F-07FA084F74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852" y="450908"/>
            <a:ext cx="7682295" cy="391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2406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/>
        </p:nvSpPr>
        <p:spPr>
          <a:xfrm>
            <a:off x="7917622" y="4656925"/>
            <a:ext cx="122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Дата</a:t>
            </a:r>
            <a:endParaRPr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FAD12FA-C385-479C-BFC7-F7606F2CB5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9319" y="0"/>
            <a:ext cx="398536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4248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/>
        </p:nvSpPr>
        <p:spPr>
          <a:xfrm>
            <a:off x="7917622" y="4656925"/>
            <a:ext cx="122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Дата</a:t>
            </a:r>
            <a:endParaRPr dirty="0"/>
          </a:p>
        </p:txBody>
      </p:sp>
      <p:sp>
        <p:nvSpPr>
          <p:cNvPr id="5" name="Google Shape;48;p7">
            <a:extLst>
              <a:ext uri="{FF2B5EF4-FFF2-40B4-BE49-F238E27FC236}">
                <a16:creationId xmlns:a16="http://schemas.microsoft.com/office/drawing/2014/main" id="{91FF7AC3-2DD8-48FD-99C1-8D15FB992AA7}"/>
              </a:ext>
            </a:extLst>
          </p:cNvPr>
          <p:cNvSpPr txBox="1"/>
          <p:nvPr/>
        </p:nvSpPr>
        <p:spPr>
          <a:xfrm>
            <a:off x="-1" y="850067"/>
            <a:ext cx="1414021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Основание</a:t>
            </a:r>
            <a:endParaRPr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8DBE04A-E593-4BD9-8B85-A2D71AFCA1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4512" y="0"/>
            <a:ext cx="363497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6867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/>
        </p:nvSpPr>
        <p:spPr>
          <a:xfrm>
            <a:off x="7917622" y="4656925"/>
            <a:ext cx="122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Дата</a:t>
            </a:r>
            <a:endParaRPr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8896CC6-F65C-48D1-A7D0-1EDFAE495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931" y="481132"/>
            <a:ext cx="7942599" cy="3888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7550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/>
        </p:nvSpPr>
        <p:spPr>
          <a:xfrm>
            <a:off x="7917622" y="4656925"/>
            <a:ext cx="122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Дата</a:t>
            </a:r>
            <a:endParaRPr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7A1DA6F-C462-42CB-9C36-E74156C0BB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4988" y="0"/>
            <a:ext cx="425402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06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/>
        </p:nvSpPr>
        <p:spPr>
          <a:xfrm>
            <a:off x="7917622" y="4656925"/>
            <a:ext cx="122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Дата</a:t>
            </a:r>
            <a:endParaRPr dirty="0"/>
          </a:p>
        </p:txBody>
      </p:sp>
      <p:sp>
        <p:nvSpPr>
          <p:cNvPr id="5" name="Google Shape;48;p7">
            <a:extLst>
              <a:ext uri="{FF2B5EF4-FFF2-40B4-BE49-F238E27FC236}">
                <a16:creationId xmlns:a16="http://schemas.microsoft.com/office/drawing/2014/main" id="{91FF7AC3-2DD8-48FD-99C1-8D15FB992AA7}"/>
              </a:ext>
            </a:extLst>
          </p:cNvPr>
          <p:cNvSpPr txBox="1"/>
          <p:nvPr/>
        </p:nvSpPr>
        <p:spPr>
          <a:xfrm>
            <a:off x="0" y="850067"/>
            <a:ext cx="122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Вал</a:t>
            </a:r>
            <a:endParaRPr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93287F7-C509-4D2A-B193-D4FABDC80D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4512" y="0"/>
            <a:ext cx="363497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5670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/>
        </p:nvSpPr>
        <p:spPr>
          <a:xfrm>
            <a:off x="7917622" y="4656925"/>
            <a:ext cx="122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Дата</a:t>
            </a:r>
            <a:endParaRPr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F67D6DC-6E42-4FAE-95A9-08E19A4EAE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223" y="446719"/>
            <a:ext cx="8189553" cy="3949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883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/>
        </p:nvSpPr>
        <p:spPr>
          <a:xfrm>
            <a:off x="7917622" y="4656925"/>
            <a:ext cx="122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Дата</a:t>
            </a:r>
            <a:endParaRPr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6379677-00F6-430F-80F6-EA1E91955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2022" y="0"/>
            <a:ext cx="3699956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/>
        </p:nvSpPr>
        <p:spPr>
          <a:xfrm>
            <a:off x="7917622" y="4656925"/>
            <a:ext cx="122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Дата</a:t>
            </a:r>
            <a:endParaRPr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3115AF7-8B7E-41D7-885A-B67C5B705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796" y="94352"/>
            <a:ext cx="6454704" cy="4562573"/>
          </a:xfrm>
          <a:prstGeom prst="rect">
            <a:avLst/>
          </a:prstGeom>
        </p:spPr>
      </p:pic>
      <p:sp>
        <p:nvSpPr>
          <p:cNvPr id="5" name="Google Shape;48;p7">
            <a:extLst>
              <a:ext uri="{FF2B5EF4-FFF2-40B4-BE49-F238E27FC236}">
                <a16:creationId xmlns:a16="http://schemas.microsoft.com/office/drawing/2014/main" id="{91FF7AC3-2DD8-48FD-99C1-8D15FB992AA7}"/>
              </a:ext>
            </a:extLst>
          </p:cNvPr>
          <p:cNvSpPr txBox="1"/>
          <p:nvPr/>
        </p:nvSpPr>
        <p:spPr>
          <a:xfrm>
            <a:off x="0" y="850067"/>
            <a:ext cx="122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Призма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62793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/>
        </p:nvSpPr>
        <p:spPr>
          <a:xfrm>
            <a:off x="7917622" y="4656925"/>
            <a:ext cx="122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Дата</a:t>
            </a:r>
            <a:endParaRPr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A739373-310D-4C83-9B37-189BA29439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283" y="360716"/>
            <a:ext cx="6961454" cy="3894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676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/>
        </p:nvSpPr>
        <p:spPr>
          <a:xfrm>
            <a:off x="7917622" y="4656925"/>
            <a:ext cx="122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Дата</a:t>
            </a:r>
            <a:endParaRPr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A2B4FFD-3CAD-46B7-82CD-9AC8BCAD3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7594" y="0"/>
            <a:ext cx="306881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188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/>
        </p:nvSpPr>
        <p:spPr>
          <a:xfrm>
            <a:off x="7917622" y="4656925"/>
            <a:ext cx="122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Дата</a:t>
            </a:r>
            <a:endParaRPr dirty="0"/>
          </a:p>
        </p:txBody>
      </p:sp>
      <p:sp>
        <p:nvSpPr>
          <p:cNvPr id="5" name="Google Shape;48;p7">
            <a:extLst>
              <a:ext uri="{FF2B5EF4-FFF2-40B4-BE49-F238E27FC236}">
                <a16:creationId xmlns:a16="http://schemas.microsoft.com/office/drawing/2014/main" id="{91FF7AC3-2DD8-48FD-99C1-8D15FB992AA7}"/>
              </a:ext>
            </a:extLst>
          </p:cNvPr>
          <p:cNvSpPr txBox="1"/>
          <p:nvPr/>
        </p:nvSpPr>
        <p:spPr>
          <a:xfrm>
            <a:off x="-1" y="850067"/>
            <a:ext cx="1315039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Пирамида</a:t>
            </a:r>
            <a:endParaRPr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99F26BB-D90D-4592-BBD0-7724B5B3A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1316" y="103779"/>
            <a:ext cx="6441368" cy="4553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703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/>
        </p:nvSpPr>
        <p:spPr>
          <a:xfrm>
            <a:off x="7917622" y="4656925"/>
            <a:ext cx="122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Дата</a:t>
            </a:r>
            <a:endParaRPr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F72AF26-6F5D-4476-A6FD-58C26AE48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738" y="376363"/>
            <a:ext cx="6936884" cy="406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508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/>
        </p:nvSpPr>
        <p:spPr>
          <a:xfrm>
            <a:off x="7917622" y="4656925"/>
            <a:ext cx="122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Дата</a:t>
            </a:r>
            <a:endParaRPr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FC887B5-79C8-4DA0-B855-DA1438BBA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2543" y="0"/>
            <a:ext cx="559891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889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/>
        </p:nvSpPr>
        <p:spPr>
          <a:xfrm>
            <a:off x="7917622" y="4656925"/>
            <a:ext cx="122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Дата</a:t>
            </a:r>
            <a:endParaRPr dirty="0"/>
          </a:p>
        </p:txBody>
      </p:sp>
      <p:sp>
        <p:nvSpPr>
          <p:cNvPr id="5" name="Google Shape;48;p7">
            <a:extLst>
              <a:ext uri="{FF2B5EF4-FFF2-40B4-BE49-F238E27FC236}">
                <a16:creationId xmlns:a16="http://schemas.microsoft.com/office/drawing/2014/main" id="{91FF7AC3-2DD8-48FD-99C1-8D15FB992AA7}"/>
              </a:ext>
            </a:extLst>
          </p:cNvPr>
          <p:cNvSpPr txBox="1"/>
          <p:nvPr/>
        </p:nvSpPr>
        <p:spPr>
          <a:xfrm>
            <a:off x="0" y="850067"/>
            <a:ext cx="122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Шар</a:t>
            </a:r>
            <a:endParaRPr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1AB758B-783B-432D-987F-33600E656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337" y="245181"/>
            <a:ext cx="6241326" cy="441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939394"/>
      </p:ext>
    </p:extLst>
  </p:cSld>
  <p:clrMapOvr>
    <a:masterClrMapping/>
  </p:clrMapOvr>
</p:sld>
</file>

<file path=ppt/theme/theme1.xml><?xml version="1.0" encoding="utf-8"?>
<a:theme xmlns:a="http://schemas.openxmlformats.org/drawingml/2006/main" name="1_Тема Office">
  <a:themeElements>
    <a:clrScheme name="Тема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41</Words>
  <Application>Microsoft Office PowerPoint</Application>
  <PresentationFormat>Экран (16:9)</PresentationFormat>
  <Paragraphs>28</Paragraphs>
  <Slides>16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19" baseType="lpstr">
      <vt:lpstr>Arial</vt:lpstr>
      <vt:lpstr>Calibri</vt:lpstr>
      <vt:lpstr>1_Тема Office</vt:lpstr>
      <vt:lpstr>Группа РК6-26Б Петраков С.А. Инженерная графика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Группа РК6-26Б Петраков С.А. Инженерная графика</dc:title>
  <cp:lastModifiedBy>Admin</cp:lastModifiedBy>
  <cp:revision>4</cp:revision>
  <dcterms:modified xsi:type="dcterms:W3CDTF">2020-04-04T11:42:11Z</dcterms:modified>
</cp:coreProperties>
</file>